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 varScale="1">
        <p:scale>
          <a:sx n="76" d="100"/>
          <a:sy n="76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>
                <a:latin typeface="Calibri" charset="0"/>
                <a:ea typeface="Calibri" charset="0"/>
                <a:cs typeface="Calibri" charset="0"/>
              </a:rPr>
              <a:t>F*** me, I </a:t>
            </a:r>
            <a:r>
              <a:rPr lang="fr-FR" cap="none" dirty="0" err="1" smtClean="0">
                <a:latin typeface="Calibri" charset="0"/>
                <a:ea typeface="Calibri" charset="0"/>
                <a:cs typeface="Calibri" charset="0"/>
              </a:rPr>
              <a:t>am</a:t>
            </a:r>
            <a:r>
              <a:rPr lang="fr-FR" cap="none" dirty="0" smtClean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cap="none" dirty="0" err="1" smtClean="0">
                <a:latin typeface="Calibri" charset="0"/>
                <a:ea typeface="Calibri" charset="0"/>
                <a:cs typeface="Calibri" charset="0"/>
              </a:rPr>
              <a:t>Dreamer</a:t>
            </a:r>
            <a:endParaRPr lang="fr-FR" cap="non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Présentation du développement du projet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82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319338" y="1636005"/>
            <a:ext cx="741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Conclusion :</a:t>
            </a:r>
          </a:p>
          <a:p>
            <a:endParaRPr lang="fr-FR" sz="3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solidFill>
                  <a:schemeClr val="bg1"/>
                </a:solidFill>
              </a:rPr>
              <a:t>Travail </a:t>
            </a:r>
            <a:r>
              <a:rPr lang="fr-FR" dirty="0" smtClean="0">
                <a:solidFill>
                  <a:schemeClr val="bg1"/>
                </a:solidFill>
              </a:rPr>
              <a:t>en </a:t>
            </a:r>
            <a:r>
              <a:rPr lang="fr-FR" smtClean="0">
                <a:solidFill>
                  <a:schemeClr val="bg1"/>
                </a:solidFill>
              </a:rPr>
              <a:t>équipe :</a:t>
            </a:r>
          </a:p>
          <a:p>
            <a:pPr marL="285750" indent="-285750">
              <a:buFontTx/>
              <a:buChar char="-"/>
            </a:pPr>
            <a:endParaRPr lang="fr-FR" smtClean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8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268133" y="1557867"/>
            <a:ext cx="74168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Sommaire</a:t>
            </a:r>
            <a:r>
              <a:rPr lang="fr-FR" dirty="0" smtClean="0">
                <a:solidFill>
                  <a:schemeClr val="bg1"/>
                </a:solidFill>
              </a:rPr>
              <a:t> 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Description du projet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Conception et méthode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Développement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Présentation du projet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Conclusion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5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24933" y="1930401"/>
            <a:ext cx="741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Description du projet 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site de e-commerce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Langages : HTML et CSS 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Framework : </a:t>
            </a:r>
            <a:r>
              <a:rPr lang="fr-FR" dirty="0" err="1" smtClean="0">
                <a:solidFill>
                  <a:schemeClr val="bg1"/>
                </a:solidFill>
              </a:rPr>
              <a:t>Boostrap</a:t>
            </a: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Utilisation de git (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35" y="1930401"/>
            <a:ext cx="5204027" cy="1673703"/>
          </a:xfrm>
          <a:prstGeom prst="rect">
            <a:avLst/>
          </a:prstGeom>
          <a:effectLst>
            <a:glow rad="127000">
              <a:schemeClr val="accent1">
                <a:alpha val="26000"/>
              </a:schemeClr>
            </a:glow>
            <a:reflection stA="47000" endPos="65000" dist="50800" dir="5400000" sy="-100000" algn="bl" rotWithShape="0"/>
          </a:effectLst>
          <a:scene3d>
            <a:camera prst="orthographicFront">
              <a:rot lat="0" lon="0" rev="9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14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07829" y="2049839"/>
            <a:ext cx="741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Conception et Méthode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</a:t>
            </a:r>
            <a:r>
              <a:rPr lang="fr-FR" dirty="0" smtClean="0">
                <a:solidFill>
                  <a:schemeClr val="bg1"/>
                </a:solidFill>
              </a:rPr>
              <a:t>ravail en équipe de 6 personnes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Définition des tâches de chaque développeur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Projet déposé et modifié via git (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93" y="2441726"/>
            <a:ext cx="4637251" cy="2747434"/>
          </a:xfrm>
          <a:prstGeom prst="rect">
            <a:avLst/>
          </a:prstGeom>
          <a:effectLst>
            <a:outerShdw blurRad="596900" dist="50800" dir="5400000" algn="ctr" rotWithShape="0">
              <a:schemeClr val="bg1"/>
            </a:outerShdw>
            <a:softEdge rad="355600"/>
          </a:effectLst>
          <a:scene3d>
            <a:camera prst="orthographicFront">
              <a:rot lat="0" lon="0" rev="20399999"/>
            </a:camera>
            <a:lightRig rig="twoPt" dir="t"/>
          </a:scene3d>
        </p:spPr>
      </p:pic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55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775200" y="628472"/>
            <a:ext cx="741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1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du </a:t>
            </a:r>
            <a:r>
              <a:rPr lang="fr-FR" dirty="0" err="1" smtClean="0">
                <a:solidFill>
                  <a:schemeClr val="bg1"/>
                </a:solidFill>
              </a:rPr>
              <a:t>framework</a:t>
            </a:r>
            <a:r>
              <a:rPr lang="fr-FR" dirty="0" smtClean="0">
                <a:solidFill>
                  <a:schemeClr val="bg1"/>
                </a:solidFill>
              </a:rPr>
              <a:t> via </a:t>
            </a:r>
            <a:r>
              <a:rPr lang="fr-FR" dirty="0" err="1" smtClean="0">
                <a:solidFill>
                  <a:schemeClr val="bg1"/>
                </a:solidFill>
              </a:rPr>
              <a:t>Figma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84" y="2800415"/>
            <a:ext cx="2455617" cy="39474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01" y="2800415"/>
            <a:ext cx="2432991" cy="394740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669286" y="234812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Home page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550064" y="2431083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Catégories page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22" y="2961734"/>
            <a:ext cx="2153506" cy="2695145"/>
          </a:xfrm>
          <a:prstGeom prst="rect">
            <a:avLst/>
          </a:prstGeom>
          <a:scene3d>
            <a:camera prst="orthographicFront">
              <a:rot lat="0" lon="0" rev="1500000"/>
            </a:camera>
            <a:lightRig rig="threePt" dir="t"/>
          </a:scene3d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3385067"/>
            <a:ext cx="729018" cy="1079507"/>
          </a:xfrm>
          <a:prstGeom prst="rect">
            <a:avLst/>
          </a:prstGeom>
          <a:scene3d>
            <a:camera prst="orthographicFront">
              <a:rot lat="0" lon="0" rev="57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4604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133600" y="950205"/>
            <a:ext cx="741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2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de la Home Page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Division des tâches par Container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Navbar</a:t>
            </a:r>
            <a:r>
              <a:rPr lang="fr-FR" dirty="0" smtClean="0">
                <a:solidFill>
                  <a:schemeClr val="bg1"/>
                </a:solidFill>
              </a:rPr>
              <a:t> + logo + image 	: Catherine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Catégories 				: Julien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Top </a:t>
            </a:r>
            <a:r>
              <a:rPr lang="fr-FR" dirty="0" err="1" smtClean="0">
                <a:solidFill>
                  <a:schemeClr val="bg1"/>
                </a:solidFill>
              </a:rPr>
              <a:t>Selling</a:t>
            </a:r>
            <a:r>
              <a:rPr lang="fr-FR" dirty="0" smtClean="0">
                <a:solidFill>
                  <a:schemeClr val="bg1"/>
                </a:solidFill>
              </a:rPr>
              <a:t> 				: </a:t>
            </a:r>
            <a:r>
              <a:rPr lang="fr-FR" dirty="0" err="1" smtClean="0">
                <a:solidFill>
                  <a:schemeClr val="bg1"/>
                </a:solidFill>
              </a:rPr>
              <a:t>Helyam</a:t>
            </a:r>
            <a:endParaRPr lang="fr-FR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About Us 				: Foucauld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Contact Us				: Nathalie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Footer</a:t>
            </a:r>
            <a:r>
              <a:rPr lang="fr-FR" dirty="0" smtClean="0">
                <a:solidFill>
                  <a:schemeClr val="bg1"/>
                </a:solidFill>
              </a:rPr>
              <a:t> 					: Clélia</a:t>
            </a:r>
          </a:p>
          <a:p>
            <a:pPr marL="742950" lvl="1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</a:t>
            </a:r>
            <a:r>
              <a:rPr lang="fr-FR" dirty="0" err="1" smtClean="0">
                <a:solidFill>
                  <a:schemeClr val="bg1"/>
                </a:solidFill>
              </a:rPr>
              <a:t>index.html</a:t>
            </a:r>
            <a:r>
              <a:rPr lang="fr-FR" dirty="0" smtClean="0">
                <a:solidFill>
                  <a:schemeClr val="bg1"/>
                </a:solidFill>
              </a:rPr>
              <a:t> et d’un </a:t>
            </a:r>
            <a:r>
              <a:rPr lang="fr-FR" dirty="0" err="1" smtClean="0">
                <a:solidFill>
                  <a:schemeClr val="bg1"/>
                </a:solidFill>
              </a:rPr>
              <a:t>css.html</a:t>
            </a:r>
            <a:r>
              <a:rPr lang="fr-FR" dirty="0" smtClean="0">
                <a:solidFill>
                  <a:schemeClr val="bg1"/>
                </a:solidFill>
              </a:rPr>
              <a:t> par développeur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Dépôt des fichiers sur Git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« </a:t>
            </a:r>
            <a:r>
              <a:rPr lang="fr-FR" dirty="0" err="1" smtClean="0">
                <a:solidFill>
                  <a:schemeClr val="bg1"/>
                </a:solidFill>
              </a:rPr>
              <a:t>Merge</a:t>
            </a:r>
            <a:r>
              <a:rPr lang="fr-FR" dirty="0" smtClean="0">
                <a:solidFill>
                  <a:schemeClr val="bg1"/>
                </a:solidFill>
              </a:rPr>
              <a:t> » final pour home page complète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0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133600" y="950205"/>
            <a:ext cx="741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</a:t>
            </a:r>
            <a:r>
              <a:rPr lang="fr-FR" sz="3600" dirty="0" smtClean="0">
                <a:solidFill>
                  <a:schemeClr val="bg1"/>
                </a:solidFill>
              </a:rPr>
              <a:t>3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</a:t>
            </a:r>
            <a:r>
              <a:rPr lang="fr-FR" dirty="0" smtClean="0">
                <a:solidFill>
                  <a:schemeClr val="bg1"/>
                </a:solidFill>
              </a:rPr>
              <a:t>des pages « Catégorie / Produits »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« </a:t>
            </a:r>
            <a:r>
              <a:rPr lang="fr-FR" dirty="0" err="1" smtClean="0">
                <a:solidFill>
                  <a:schemeClr val="bg1"/>
                </a:solidFill>
              </a:rPr>
              <a:t>draft</a:t>
            </a:r>
            <a:r>
              <a:rPr lang="fr-FR" dirty="0" smtClean="0">
                <a:solidFill>
                  <a:schemeClr val="bg1"/>
                </a:solidFill>
              </a:rPr>
              <a:t> » (html et </a:t>
            </a:r>
            <a:r>
              <a:rPr lang="fr-FR" dirty="0" err="1" smtClean="0">
                <a:solidFill>
                  <a:schemeClr val="bg1"/>
                </a:solidFill>
              </a:rPr>
              <a:t>css</a:t>
            </a:r>
            <a:r>
              <a:rPr lang="fr-FR" dirty="0" smtClean="0">
                <a:solidFill>
                  <a:schemeClr val="bg1"/>
                </a:solidFill>
              </a:rPr>
              <a:t>) commun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Chaque développeur travaille sur ce </a:t>
            </a:r>
            <a:r>
              <a:rPr lang="fr-FR" dirty="0" err="1" smtClean="0">
                <a:solidFill>
                  <a:schemeClr val="bg1"/>
                </a:solidFill>
              </a:rPr>
              <a:t>draft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8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319338" y="1636005"/>
            <a:ext cx="7416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</a:t>
            </a:r>
            <a:r>
              <a:rPr lang="fr-FR" sz="3600" dirty="0">
                <a:solidFill>
                  <a:schemeClr val="bg1"/>
                </a:solidFill>
              </a:rPr>
              <a:t>4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Validation du site complète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Chaque membre présente sa page, et est à l’écoute de chaque commentaire, positif comme négatif.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Modification si nécessaire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Push vers branche Maser (git)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Publication sur 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 page</a:t>
            </a:r>
          </a:p>
          <a:p>
            <a:pPr marL="742950" lvl="1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Lien : 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8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319338" y="1636005"/>
            <a:ext cx="741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Présentation du projet :</a:t>
            </a:r>
          </a:p>
          <a:p>
            <a:endParaRPr lang="fr-FR" sz="3600" dirty="0">
              <a:solidFill>
                <a:schemeClr val="bg1"/>
              </a:solidFill>
            </a:endParaRPr>
          </a:p>
          <a:p>
            <a:r>
              <a:rPr lang="fr-FR" sz="3600" dirty="0" smtClean="0">
                <a:solidFill>
                  <a:schemeClr val="bg1"/>
                </a:solidFill>
              </a:rPr>
              <a:t>Lien : 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6343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Traînée de vapeur</Template>
  <TotalTime>161</TotalTime>
  <Words>188</Words>
  <Application>Microsoft Macintosh PowerPoint</Application>
  <PresentationFormat>Grand écran</PresentationFormat>
  <Paragraphs>74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Calibri</vt:lpstr>
      <vt:lpstr>Century Gothic</vt:lpstr>
      <vt:lpstr>Arial</vt:lpstr>
      <vt:lpstr>Traînée de condensation</vt:lpstr>
      <vt:lpstr>F*** me, I am a Dreamer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F*** me, I am a Dreamer</dc:title>
  <dc:creator>Utilisateur de Microsoft Office</dc:creator>
  <cp:lastModifiedBy>Utilisateur de Microsoft Office</cp:lastModifiedBy>
  <cp:revision>12</cp:revision>
  <dcterms:created xsi:type="dcterms:W3CDTF">2019-03-05T10:15:31Z</dcterms:created>
  <dcterms:modified xsi:type="dcterms:W3CDTF">2019-03-05T14:46:03Z</dcterms:modified>
</cp:coreProperties>
</file>